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64" r:id="rId11"/>
    <p:sldId id="265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02D11-3D4D-41D5-B898-C526645C5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D65469-0854-4B88-8A63-B3DFDEAD18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84C18-FB68-44F8-8B17-8542B3D7F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22F6B-CA96-4E93-ADD1-4E47764EF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33AD8-0416-48E1-AD83-C3F150C13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0723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5F432-90A7-4EF1-AF3D-A429225D5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671C6B-90AD-4E94-9AEC-94A93065C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2DE98C-6F61-47CA-9487-3E9F60151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47CF4-C5F6-4FB5-8E01-7A89C4A8E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BF376-FED6-4895-9B59-46E52572E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37178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CC3090-4987-4DF9-BB1A-08937D8ADB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49D18-9564-4D7F-A7AC-2CFDE404D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C044B-2068-4F8A-A322-F43BF0E79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BC866-43F8-4C58-A3B4-676993EE7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C5570-3414-4CF0-B4F7-0AC327666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67216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C52CE-CE0B-4FB4-AD2E-2ADC7B82D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AC5B0-F49C-40AF-A19A-9F0B35C23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58F7D-7AD5-4925-9E84-4C3942C72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6EC5C-E019-49B4-9931-4297D58BA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BF8A1-4BB8-4CA6-AAB1-F301163C3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40778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DCB15-6797-4241-BD19-2EBDA3A68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F3AD1E-7624-4C2F-9F67-48056158C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64AE4-EC3C-4594-B59F-8AFDA0B40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AAAD7-F883-4EA6-9D9C-A1D5497A4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A86B0-ECF4-422D-9359-1485633E5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90673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7F300-C96C-4023-88F3-997A148E8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3FEC0-64E4-4BCF-9767-4E7977AF4F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5A7826-52F4-4FBB-986E-B4D2BBE395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BC298-6959-4E28-88DC-35B9ADE85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51DB90-F96B-4A66-A584-D83F4D3D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A4C76-8F91-4268-8E3B-D47E0B5F0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69197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3DF97-9EEA-4C83-AB85-818371724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F8BE7-3D5B-420C-A379-67CCE3BCF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8B93F2-C1DB-4DB2-A687-F974E04CD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B4F09F-B0C5-4F97-A42C-E0C399D6B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D4212B-F9D4-4CBE-9AEA-556BC26419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6B59F6-F818-4876-9295-55F052B95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31F348-2650-427E-904B-E66EB4629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FD2873-BC29-41B2-AD16-E7268440D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11897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C0B59-DC27-482C-94D5-E7E5B5FCB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4711B5-45ED-4313-B553-A382B0C76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5FFA9A-FF0C-4C9A-9EAA-648FB6585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91266F-1483-4556-BA91-83389812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4109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68D87E-0764-4EA6-AB08-49E4A2DF8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F7108-EC80-4136-89AA-D0540D747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B5BCF-90D7-4138-B43C-9CC5EDA23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88476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F9D61-6F80-4915-905A-4BA307857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66A76-6DA8-482B-B2C8-20953ED47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86496F-2C0B-4E9E-A2BA-8C69CA54C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FB595A-BAE4-44A9-9EE3-32AF0C1CB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DF5515-8450-4B70-8D48-E013539EB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AF5F5D-B524-4AED-B128-297B0CEC5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80939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A0EC4-5B8E-4A29-B654-83ACCA458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452D8F-76F1-44E2-BAF6-B57FADE604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E8789-C64E-492F-AF99-7F295A4BA8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FA6BC3-2A6D-4249-9966-BB4C03759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7D508-27DB-4302-8D7C-BE10A4E9D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4783FC-AC6B-49A9-9203-131023423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74419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A8815F-8FC1-41C1-9B0B-E15735443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EDB09-6FA0-4482-B35A-D2A123AEF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6E2C5-C5C1-4B62-9617-1FA3C7612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426C0C-1227-4401-AC01-0388F4C3706C}" type="datetimeFigureOut">
              <a:rPr lang="fr-CA" smtClean="0"/>
              <a:t>2025-06-27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F9411-9BE9-4547-97A9-67C374004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11073-B0FC-406C-80BF-2F4BF922B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45D3F-8501-4A6C-8A40-44C8D0F745CF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84654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44C2D-79B8-45F4-A6AE-3A52594638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86B19E-7817-4CB8-9B25-1B02F6E200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C32B87B8-DFCE-4B0D-A8E1-E7EADB1D6D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593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71D97-75A3-4B91-ABA5-4695D164B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21E9F-BCA6-4B63-A1DE-77B554625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6" name="Video 4">
            <a:hlinkClick r:id="" action="ppaction://media"/>
            <a:extLst>
              <a:ext uri="{FF2B5EF4-FFF2-40B4-BE49-F238E27FC236}">
                <a16:creationId xmlns:a16="http://schemas.microsoft.com/office/drawing/2014/main" id="{52D3ABB0-7D57-484B-8F06-2F97B20FC2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92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FDF5C-C8B1-4492-ABFC-1C69C2CEA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240C4-0FED-4BC6-A547-8988C24B5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6" name="Video 4">
            <a:hlinkClick r:id="" action="ppaction://media"/>
            <a:extLst>
              <a:ext uri="{FF2B5EF4-FFF2-40B4-BE49-F238E27FC236}">
                <a16:creationId xmlns:a16="http://schemas.microsoft.com/office/drawing/2014/main" id="{F366F5E1-CE3D-4E04-A684-B13B9E60C1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552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E611A-2570-4DF2-BEAC-674B5FF55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E5F50-2C48-4017-B609-9D564E7CA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4C4FA9F1-9E66-428A-954F-97047031FF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14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B4E8E-442C-4ABC-A62B-CB7E3EB5F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0DF3A-9F6A-4CBC-9E92-C613F3430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6" name="Video 4">
            <a:hlinkClick r:id="" action="ppaction://media"/>
            <a:extLst>
              <a:ext uri="{FF2B5EF4-FFF2-40B4-BE49-F238E27FC236}">
                <a16:creationId xmlns:a16="http://schemas.microsoft.com/office/drawing/2014/main" id="{4F171B0C-3B59-41C6-BC93-BAA348AF2E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91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56A45-F2E1-40AA-A2CB-9D1D75AE4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C3C93-D85A-4EE8-AB36-58D943E77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6" name="Video 4">
            <a:hlinkClick r:id="" action="ppaction://media"/>
            <a:extLst>
              <a:ext uri="{FF2B5EF4-FFF2-40B4-BE49-F238E27FC236}">
                <a16:creationId xmlns:a16="http://schemas.microsoft.com/office/drawing/2014/main" id="{6ED36339-32C7-4502-98F4-E2A3AE49E6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80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4817E-AB98-4597-9473-14C0DF659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1274B-D51A-4AF9-9ADB-741355CF5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4AC9967A-FAF3-4C4D-93DB-3D3E6A6D80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78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53725-58D2-4ED4-862F-320966077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Video 2">
            <a:hlinkClick r:id="" action="ppaction://media"/>
            <a:extLst>
              <a:ext uri="{FF2B5EF4-FFF2-40B4-BE49-F238E27FC236}">
                <a16:creationId xmlns:a16="http://schemas.microsoft.com/office/drawing/2014/main" id="{7F02A2C2-4075-4456-A836-8F69341733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533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E37B-C4DF-4240-9691-66869A8BA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D9C93-ABFE-4525-8E1D-106F21817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6" name="Video 4">
            <a:hlinkClick r:id="" action="ppaction://media"/>
            <a:extLst>
              <a:ext uri="{FF2B5EF4-FFF2-40B4-BE49-F238E27FC236}">
                <a16:creationId xmlns:a16="http://schemas.microsoft.com/office/drawing/2014/main" id="{7C594E0B-55E0-49FA-B0BF-3EEFBBE3FA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9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1F1DF-A75E-4BD6-ACD2-F610A7097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4EE0E-D811-4849-A91C-C113C20D2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876E6EE5-3AD5-467A-9BA6-C448CE233F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7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B5558-96B9-4B8B-AB24-E7A69FD8E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EDE72-0DA1-4470-A40A-27045DD6F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F5A9079F-B05F-4C18-BF6A-53309B7EF8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59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1CC4A-EC9A-42C0-AEBD-FFCF43BD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62629-DED8-4C8E-BE7D-F9B1B898B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6" name="Video 4">
            <a:hlinkClick r:id="" action="ppaction://media"/>
            <a:extLst>
              <a:ext uri="{FF2B5EF4-FFF2-40B4-BE49-F238E27FC236}">
                <a16:creationId xmlns:a16="http://schemas.microsoft.com/office/drawing/2014/main" id="{2A19A6E9-EA77-4591-A64A-085AC9FE8F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6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A1BC8-7C81-4060-960E-49DDA6E8D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7687B-61C0-4996-A02B-1C5245A04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6" name="Video 4">
            <a:hlinkClick r:id="" action="ppaction://media"/>
            <a:extLst>
              <a:ext uri="{FF2B5EF4-FFF2-40B4-BE49-F238E27FC236}">
                <a16:creationId xmlns:a16="http://schemas.microsoft.com/office/drawing/2014/main" id="{50F101C0-F05E-4291-83EF-0045EBCDA9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392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DDC4B-5347-486B-BB2F-29549C2E5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AB7F3-8819-4471-8696-54CC908A6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6" name="Video 4">
            <a:hlinkClick r:id="" action="ppaction://media"/>
            <a:extLst>
              <a:ext uri="{FF2B5EF4-FFF2-40B4-BE49-F238E27FC236}">
                <a16:creationId xmlns:a16="http://schemas.microsoft.com/office/drawing/2014/main" id="{2A1D35FD-2BB9-4AE8-95FA-23F52BB223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75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E4F6B-5766-4C65-9B61-0A1750A15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327DA-2B5A-43F2-AB7C-062D093A8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C924B0D5-78FF-4ECC-85F2-DBCF02DF73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243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1793</TotalTime>
  <Words>1</Words>
  <Application>Microsoft Office PowerPoint</Application>
  <PresentationFormat>Widescreen</PresentationFormat>
  <Paragraphs>1</Paragraphs>
  <Slides>15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ikram ouchen</dc:creator>
  <cp:lastModifiedBy>ikram ouchen</cp:lastModifiedBy>
  <cp:revision>8</cp:revision>
  <dcterms:created xsi:type="dcterms:W3CDTF">2025-06-25T17:09:13Z</dcterms:created>
  <dcterms:modified xsi:type="dcterms:W3CDTF">2025-06-27T15:23:41Z</dcterms:modified>
</cp:coreProperties>
</file>

<file path=docProps/thumbnail.jpeg>
</file>